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0"/>
  </p:notesMasterIdLst>
  <p:sldIdLst>
    <p:sldId id="256" r:id="rId2"/>
    <p:sldId id="257" r:id="rId3"/>
    <p:sldId id="265" r:id="rId4"/>
    <p:sldId id="266" r:id="rId5"/>
    <p:sldId id="263" r:id="rId6"/>
    <p:sldId id="261" r:id="rId7"/>
    <p:sldId id="267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80"/>
  </p:normalViewPr>
  <p:slideViewPr>
    <p:cSldViewPr snapToGrid="0" snapToObjects="1">
      <p:cViewPr>
        <p:scale>
          <a:sx n="76" d="100"/>
          <a:sy n="76" d="100"/>
        </p:scale>
        <p:origin x="1960" y="1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10.gif>
</file>

<file path=ppt/media/image2.jpg>
</file>

<file path=ppt/media/image3.jpg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C0C5E5-F818-2A4A-8149-5E490F89A01A}" type="datetimeFigureOut">
              <a:rPr lang="en-US" smtClean="0"/>
              <a:t>4/11/16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418BA2-36B5-9445-BBB2-285BAE386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38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Organic</a:t>
            </a:r>
            <a:r>
              <a:rPr lang="en-US" baseline="0" dirty="0" smtClean="0"/>
              <a:t> means you just don</a:t>
            </a:r>
            <a:r>
              <a:rPr lang="uk-UA" baseline="0" dirty="0" smtClean="0"/>
              <a:t>’</a:t>
            </a:r>
            <a:r>
              <a:rPr lang="en-US" baseline="0" dirty="0" smtClean="0"/>
              <a:t>t use pesticides or spray that harm the product. USDA regulates the testing and labeling of Organic. All Natural, No artificial ingredients.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418BA2-36B5-9445-BBB2-285BAE386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49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Produce a good shopping experience.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Give the user the most enjoyable experience. 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Allows</a:t>
            </a:r>
            <a:r>
              <a:rPr lang="en-US" baseline="0" dirty="0" smtClean="0"/>
              <a:t> consumers with low technical skill to be able to use. 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246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we chose Android.</a:t>
            </a:r>
            <a:r>
              <a:rPr lang="en-US" baseline="0" dirty="0" smtClean="0"/>
              <a:t> Why we chose MySQL and Vision API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418BA2-36B5-9445-BBB2-285BAE386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83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can even see on</a:t>
            </a:r>
            <a:r>
              <a:rPr lang="en-US" baseline="0" dirty="0" smtClean="0"/>
              <a:t> the M&amp;M package that this product has been partially produced with genetic engineering.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418BA2-36B5-9445-BBB2-285BAE386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995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6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66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9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26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53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0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61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2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26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180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01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1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389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5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9CA7FF9-63BC-1F4C-824A-4BCBAB76742E}" type="datetimeFigureOut">
              <a:rPr lang="en-US" smtClean="0"/>
              <a:t>4/11/16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F34D3DD-5FCD-B547-A190-9E3FB1F60C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35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4.tiff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9.tiff"/><Relationship Id="rId5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Non-GMO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1889" y="3996267"/>
            <a:ext cx="6987645" cy="1388534"/>
          </a:xfrm>
        </p:spPr>
        <p:txBody>
          <a:bodyPr>
            <a:normAutofit/>
          </a:bodyPr>
          <a:lstStyle/>
          <a:p>
            <a:r>
              <a:rPr lang="en-US" sz="1400" dirty="0" smtClean="0"/>
              <a:t>Mike McCormick – Project Lead</a:t>
            </a:r>
          </a:p>
          <a:p>
            <a:r>
              <a:rPr lang="en-US" sz="1400" dirty="0" smtClean="0"/>
              <a:t>Neil </a:t>
            </a:r>
            <a:r>
              <a:rPr lang="en-US" sz="1400" dirty="0" err="1" smtClean="0"/>
              <a:t>Carrico</a:t>
            </a:r>
            <a:r>
              <a:rPr lang="en-US" sz="1400" dirty="0" smtClean="0"/>
              <a:t> – Backend Database</a:t>
            </a:r>
          </a:p>
          <a:p>
            <a:r>
              <a:rPr lang="en-US" sz="1400" dirty="0" smtClean="0"/>
              <a:t>James Scott – Backend Database</a:t>
            </a:r>
          </a:p>
          <a:p>
            <a:r>
              <a:rPr lang="en-US" sz="1400" dirty="0" smtClean="0"/>
              <a:t>Bridger Lewis – Backend/ UI/UX</a:t>
            </a:r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075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341179"/>
            <a:ext cx="10018713" cy="3124201"/>
          </a:xfrm>
        </p:spPr>
        <p:txBody>
          <a:bodyPr>
            <a:normAutofit/>
          </a:bodyPr>
          <a:lstStyle/>
          <a:p>
            <a:r>
              <a:rPr lang="en-US" dirty="0"/>
              <a:t>GMOs </a:t>
            </a:r>
            <a:r>
              <a:rPr lang="en-US" dirty="0" smtClean="0"/>
              <a:t>(genetically </a:t>
            </a:r>
            <a:r>
              <a:rPr lang="en-US" dirty="0"/>
              <a:t>modified </a:t>
            </a:r>
            <a:r>
              <a:rPr lang="en-US" dirty="0" smtClean="0"/>
              <a:t>organisms) </a:t>
            </a:r>
            <a:r>
              <a:rPr lang="en-US" dirty="0"/>
              <a:t>are living organisms whose genetic material has been artificially manipulated in a laboratory through genetic </a:t>
            </a:r>
            <a:r>
              <a:rPr lang="en-US" dirty="0" smtClean="0"/>
              <a:t>engineering.</a:t>
            </a:r>
          </a:p>
          <a:p>
            <a:r>
              <a:rPr lang="en-US" dirty="0" smtClean="0"/>
              <a:t>Only private organizations currently verify Non-GMOs. </a:t>
            </a:r>
            <a:endParaRPr lang="en-US" dirty="0"/>
          </a:p>
          <a:p>
            <a:r>
              <a:rPr lang="en-US" dirty="0" smtClean="0"/>
              <a:t>Packaging and labeling can be confusing or inaccurate.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6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1484311" y="685800"/>
            <a:ext cx="10018712" cy="17525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</a:t>
            </a:r>
            <a:r>
              <a:rPr lang="en-US" sz="4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Vision</a:t>
            </a:r>
            <a:endParaRPr lang="en-US"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1484311" y="2036378"/>
            <a:ext cx="10018712" cy="3124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186C3"/>
              </a:buClr>
              <a:buSzPct val="145000"/>
              <a:buFont typeface="Arial"/>
              <a:buChar char="•"/>
            </a:pPr>
            <a:r>
              <a:rPr lang="en-US" dirty="0"/>
              <a:t>Produce an app that enables the average consumer to make an immediate, educated decision.</a:t>
            </a:r>
          </a:p>
          <a:p>
            <a:pPr marL="285750" marR="0" lvl="0" indent="-285750" algn="l" rtl="0">
              <a:spcBef>
                <a:spcPts val="1080"/>
              </a:spcBef>
              <a:spcAft>
                <a:spcPts val="0"/>
              </a:spcAft>
              <a:buClr>
                <a:srgbClr val="1186C3"/>
              </a:buClr>
              <a:buSzPct val="145000"/>
              <a:buFont typeface="Arial"/>
              <a:buChar char="•"/>
            </a:pPr>
            <a:r>
              <a:rPr lang="en-US" dirty="0"/>
              <a:t>Keep the app quick, clean, and </a:t>
            </a:r>
            <a:r>
              <a:rPr lang="en-US" dirty="0" smtClean="0"/>
              <a:t>simple.</a:t>
            </a:r>
            <a:endParaRPr lang="en-US" dirty="0"/>
          </a:p>
          <a:p>
            <a:pPr marL="285750" marR="0" lvl="0" indent="-285750" algn="l" rtl="0">
              <a:spcBef>
                <a:spcPts val="1080"/>
              </a:spcBef>
              <a:spcAft>
                <a:spcPts val="0"/>
              </a:spcAft>
              <a:buClr>
                <a:srgbClr val="1186C3"/>
              </a:buClr>
              <a:buSzPct val="1450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</a:t>
            </a:r>
            <a:r>
              <a:rPr lang="en-US" dirty="0"/>
              <a:t>vide easy to understand information on the products’ </a:t>
            </a:r>
            <a:r>
              <a:rPr lang="en-US" dirty="0" smtClean="0"/>
              <a:t>Non-GMO </a:t>
            </a:r>
            <a:r>
              <a:rPr lang="en-US" dirty="0"/>
              <a:t>status and competing prices</a:t>
            </a:r>
            <a:r>
              <a:rPr lang="en-US" dirty="0" smtClean="0"/>
              <a:t>.</a:t>
            </a:r>
          </a:p>
          <a:p>
            <a:pPr marL="285750" marR="0" lvl="0" indent="-285750" algn="l" rtl="0">
              <a:spcBef>
                <a:spcPts val="1080"/>
              </a:spcBef>
              <a:spcAft>
                <a:spcPts val="0"/>
              </a:spcAft>
              <a:buClr>
                <a:srgbClr val="1186C3"/>
              </a:buClr>
              <a:buSzPct val="145000"/>
              <a:buFont typeface="Arial"/>
              <a:buChar char="•"/>
            </a:pPr>
            <a:r>
              <a:rPr lang="en-US" dirty="0" smtClean="0"/>
              <a:t>Low tech user interface.</a:t>
            </a:r>
            <a:endParaRPr lang="en-US" dirty="0"/>
          </a:p>
        </p:txBody>
      </p:sp>
      <p:pic>
        <p:nvPicPr>
          <p:cNvPr id="158" name="Shape 15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21895" y="169427"/>
            <a:ext cx="1408071" cy="10327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7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3657601" y="399098"/>
            <a:ext cx="4794884" cy="5907109"/>
            <a:chOff x="0" y="0"/>
            <a:chExt cx="4713051" cy="6060332"/>
          </a:xfrm>
        </p:grpSpPr>
        <p:sp>
          <p:nvSpPr>
            <p:cNvPr id="28" name="Trapezoid 27"/>
            <p:cNvSpPr/>
            <p:nvPr/>
          </p:nvSpPr>
          <p:spPr>
            <a:xfrm>
              <a:off x="1566153" y="2743200"/>
              <a:ext cx="1371600" cy="457200"/>
            </a:xfrm>
            <a:prstGeom prst="trapezoi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3570051" y="1624519"/>
              <a:ext cx="1143000" cy="3429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770434" y="1760706"/>
              <a:ext cx="914400" cy="3429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0" y="1634247"/>
              <a:ext cx="1030605" cy="330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2" name="Can 31"/>
            <p:cNvSpPr/>
            <p:nvPr/>
          </p:nvSpPr>
          <p:spPr>
            <a:xfrm>
              <a:off x="1643975" y="3725694"/>
              <a:ext cx="1292225" cy="57150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0239" y="0"/>
              <a:ext cx="1613535" cy="1183005"/>
            </a:xfrm>
            <a:prstGeom prst="rect">
              <a:avLst/>
            </a:prstGeom>
          </p:spPr>
        </p:pic>
        <p:cxnSp>
          <p:nvCxnSpPr>
            <p:cNvPr id="34" name="Straight Arrow Connector 33"/>
            <p:cNvCxnSpPr/>
            <p:nvPr/>
          </p:nvCxnSpPr>
          <p:spPr>
            <a:xfrm flipH="1">
              <a:off x="875490" y="1264596"/>
              <a:ext cx="463536" cy="3381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3054485" y="1196502"/>
              <a:ext cx="567812" cy="4062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 Box 6"/>
            <p:cNvSpPr txBox="1"/>
            <p:nvPr/>
          </p:nvSpPr>
          <p:spPr>
            <a:xfrm>
              <a:off x="2013626" y="1789889"/>
              <a:ext cx="470535" cy="34988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effectLst/>
                  <a:ea typeface="Calibri" charset="0"/>
                  <a:cs typeface="Times New Roman" charset="0"/>
                </a:rPr>
                <a:t>Scan</a:t>
              </a:r>
            </a:p>
          </p:txBody>
        </p:sp>
        <p:sp>
          <p:nvSpPr>
            <p:cNvPr id="37" name="Text Box 9"/>
            <p:cNvSpPr txBox="1"/>
            <p:nvPr/>
          </p:nvSpPr>
          <p:spPr>
            <a:xfrm>
              <a:off x="1614792" y="2840477"/>
              <a:ext cx="1292225" cy="34988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effectLst/>
                  <a:ea typeface="Calibri" charset="0"/>
                  <a:cs typeface="Times New Roman" charset="0"/>
                </a:rPr>
                <a:t>Google Vision API</a:t>
              </a:r>
            </a:p>
          </p:txBody>
        </p:sp>
        <p:sp>
          <p:nvSpPr>
            <p:cNvPr id="38" name="Text Box 12"/>
            <p:cNvSpPr txBox="1"/>
            <p:nvPr/>
          </p:nvSpPr>
          <p:spPr>
            <a:xfrm>
              <a:off x="1867711" y="3891064"/>
              <a:ext cx="762635" cy="9144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effectLst/>
                  <a:ea typeface="Calibri" charset="0"/>
                  <a:cs typeface="Times New Roman" charset="0"/>
                </a:rPr>
                <a:t>Database</a:t>
              </a:r>
            </a:p>
          </p:txBody>
        </p:sp>
        <p:sp>
          <p:nvSpPr>
            <p:cNvPr id="39" name="Text Box 16"/>
            <p:cNvSpPr txBox="1"/>
            <p:nvPr/>
          </p:nvSpPr>
          <p:spPr>
            <a:xfrm>
              <a:off x="116732" y="1634247"/>
              <a:ext cx="840105" cy="9144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200" dirty="0">
                  <a:effectLst/>
                  <a:ea typeface="Calibri" charset="0"/>
                  <a:cs typeface="Times New Roman" charset="0"/>
                </a:rPr>
                <a:t>Categories</a:t>
              </a:r>
            </a:p>
          </p:txBody>
        </p:sp>
        <p:sp>
          <p:nvSpPr>
            <p:cNvPr id="40" name="Text Box 17"/>
            <p:cNvSpPr txBox="1"/>
            <p:nvPr/>
          </p:nvSpPr>
          <p:spPr>
            <a:xfrm>
              <a:off x="3657600" y="1653702"/>
              <a:ext cx="1018540" cy="9144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effectLst/>
                  <a:ea typeface="Calibri" charset="0"/>
                  <a:cs typeface="Times New Roman" charset="0"/>
                </a:rPr>
                <a:t>Manual Input</a:t>
              </a: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H="1">
              <a:off x="3054485" y="2062264"/>
              <a:ext cx="1177331" cy="15856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437745" y="2071991"/>
              <a:ext cx="1099226" cy="15856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H="1">
              <a:off x="1605064" y="4464996"/>
              <a:ext cx="258418" cy="5739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2714017" y="4464996"/>
              <a:ext cx="381000" cy="5715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2247090" y="1264596"/>
              <a:ext cx="0" cy="4572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 Box 32"/>
            <p:cNvSpPr txBox="1"/>
            <p:nvPr/>
          </p:nvSpPr>
          <p:spPr>
            <a:xfrm>
              <a:off x="729575" y="5145932"/>
              <a:ext cx="815975" cy="9144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effectLst/>
                  <a:ea typeface="Calibri" charset="0"/>
                  <a:cs typeface="Times New Roman" charset="0"/>
                </a:rPr>
                <a:t>Non-GMO</a:t>
              </a:r>
            </a:p>
          </p:txBody>
        </p:sp>
        <p:sp>
          <p:nvSpPr>
            <p:cNvPr id="47" name="Text Box 34"/>
            <p:cNvSpPr txBox="1"/>
            <p:nvPr/>
          </p:nvSpPr>
          <p:spPr>
            <a:xfrm>
              <a:off x="3404681" y="5252936"/>
              <a:ext cx="510540" cy="34544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200">
                  <a:effectLst/>
                  <a:ea typeface="Calibri" charset="0"/>
                  <a:cs typeface="Times New Roman" charset="0"/>
                </a:rPr>
                <a:t>GMO</a:t>
              </a:r>
            </a:p>
          </p:txBody>
        </p:sp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1132" y="4970834"/>
              <a:ext cx="925195" cy="963930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5924" y="5019472"/>
              <a:ext cx="916940" cy="9169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37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Struggles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438399"/>
            <a:ext cx="10018713" cy="3124201"/>
          </a:xfrm>
        </p:spPr>
        <p:txBody>
          <a:bodyPr/>
          <a:lstStyle/>
          <a:p>
            <a:r>
              <a:rPr lang="en-US" dirty="0" smtClean="0"/>
              <a:t>Getting </a:t>
            </a:r>
            <a:r>
              <a:rPr lang="en-US" dirty="0" err="1" smtClean="0"/>
              <a:t>ProjectNon-GMO.org</a:t>
            </a:r>
            <a:r>
              <a:rPr lang="en-US" dirty="0" smtClean="0"/>
              <a:t> to cooperate with our Senior Design Project. </a:t>
            </a:r>
          </a:p>
          <a:p>
            <a:r>
              <a:rPr lang="en-US" dirty="0" smtClean="0"/>
              <a:t>Actually implementing </a:t>
            </a:r>
            <a:r>
              <a:rPr lang="en-US" dirty="0" err="1" smtClean="0"/>
              <a:t>ProjectNon-GMO.org</a:t>
            </a:r>
            <a:r>
              <a:rPr lang="en-US" dirty="0" smtClean="0"/>
              <a:t> database into our application. </a:t>
            </a:r>
          </a:p>
          <a:p>
            <a:r>
              <a:rPr lang="en-US" dirty="0" smtClean="0"/>
              <a:t>Balancing other class work with the end goal which is creating an application to easily scan the barcodes of foods and get instant reply of if product is Non-GMO.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9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463" y="685798"/>
            <a:ext cx="3063121" cy="543349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5983" y="682127"/>
            <a:ext cx="3083014" cy="5437164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>
            <a:off x="5384800" y="3226027"/>
            <a:ext cx="1016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95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3466" y="499530"/>
            <a:ext cx="3149601" cy="555459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554133" y="3276827"/>
            <a:ext cx="1016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199" y="499530"/>
            <a:ext cx="3123850" cy="5554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88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goals of our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3400" y="2438399"/>
            <a:ext cx="10018713" cy="366177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Improve the User Interface</a:t>
            </a:r>
          </a:p>
          <a:p>
            <a:r>
              <a:rPr lang="en-US" dirty="0" smtClean="0"/>
              <a:t>More in depth price comparison </a:t>
            </a:r>
          </a:p>
          <a:p>
            <a:r>
              <a:rPr lang="en-US" dirty="0" smtClean="0"/>
              <a:t>Optimize the searching algorithm </a:t>
            </a:r>
          </a:p>
          <a:p>
            <a:r>
              <a:rPr lang="en-US" dirty="0" smtClean="0"/>
              <a:t>Include knowledge of:</a:t>
            </a:r>
          </a:p>
          <a:p>
            <a:pPr lvl="1"/>
            <a:r>
              <a:rPr lang="en-US" dirty="0" smtClean="0"/>
              <a:t>Organic</a:t>
            </a:r>
          </a:p>
          <a:p>
            <a:pPr lvl="1"/>
            <a:r>
              <a:rPr lang="en-US" dirty="0" smtClean="0"/>
              <a:t>Ingredients ( aspartame, high fructose corn syrup, trans fat, etc.)</a:t>
            </a:r>
            <a:endParaRPr lang="en-US" dirty="0"/>
          </a:p>
          <a:p>
            <a:pPr lvl="1"/>
            <a:r>
              <a:rPr lang="en-US" dirty="0" smtClean="0"/>
              <a:t>Allergens/Intolerances</a:t>
            </a:r>
          </a:p>
          <a:p>
            <a:pPr lvl="1"/>
            <a:r>
              <a:rPr lang="en-US" dirty="0" smtClean="0"/>
              <a:t>Diet restrictions (Vegetarian, Vegan , Paleo, etc.)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95" y="169427"/>
            <a:ext cx="1408071" cy="10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9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368</TotalTime>
  <Words>287</Words>
  <Application>Microsoft Macintosh PowerPoint</Application>
  <PresentationFormat>Widescreen</PresentationFormat>
  <Paragraphs>43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Corbel</vt:lpstr>
      <vt:lpstr>Times New Roman</vt:lpstr>
      <vt:lpstr>Arial</vt:lpstr>
      <vt:lpstr>Parallax</vt:lpstr>
      <vt:lpstr>Project Non-GMO</vt:lpstr>
      <vt:lpstr>Background</vt:lpstr>
      <vt:lpstr>Our Vision</vt:lpstr>
      <vt:lpstr>PowerPoint Presentation</vt:lpstr>
      <vt:lpstr>Our Struggles</vt:lpstr>
      <vt:lpstr>PowerPoint Presentation</vt:lpstr>
      <vt:lpstr>PowerPoint Presentation</vt:lpstr>
      <vt:lpstr>Future goals of our app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Non-GMO</dc:title>
  <dc:creator>Michael T Mccormick</dc:creator>
  <cp:lastModifiedBy>Michael T Mccormick</cp:lastModifiedBy>
  <cp:revision>26</cp:revision>
  <dcterms:created xsi:type="dcterms:W3CDTF">2016-04-05T23:35:41Z</dcterms:created>
  <dcterms:modified xsi:type="dcterms:W3CDTF">2016-04-11T22:24:28Z</dcterms:modified>
</cp:coreProperties>
</file>

<file path=docProps/thumbnail.jpeg>
</file>